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90.jpeg" ContentType="image/jpeg"/>
  <Override PartName="/ppt/media/image18.png" ContentType="image/png"/>
  <Override PartName="/ppt/media/image17.png" ContentType="image/png"/>
  <Override PartName="/ppt/media/image41.png" ContentType="image/png"/>
  <Override PartName="/ppt/media/image91.png" ContentType="image/png"/>
  <Override PartName="/ppt/media/image16.png" ContentType="image/png"/>
  <Override PartName="/ppt/media/image15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21.png" ContentType="image/png"/>
  <Override PartName="/ppt/media/image6.png" ContentType="image/png"/>
  <Override PartName="/ppt/media/image56.jpeg" ContentType="image/jpeg"/>
  <Override PartName="/ppt/media/image13.png" ContentType="image/png"/>
  <Override PartName="/ppt/media/image12.jpeg" ContentType="image/jpe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92.jpeg" ContentType="image/jpeg"/>
  <Override PartName="/ppt/media/image19.gif" ContentType="image/gif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10.jpeg" ContentType="image/jpeg"/>
  <Override PartName="/ppt/media/image34.png" ContentType="image/png"/>
  <Override PartName="/ppt/media/image58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63.png" ContentType="image/png"/>
  <Override PartName="/ppt/media/image31.jpeg" ContentType="image/jpeg"/>
  <Override PartName="/ppt/media/image32.png" ContentType="image/png"/>
  <Override PartName="/ppt/media/image33.png" ContentType="image/png"/>
  <Override PartName="/ppt/media/image35.png" ContentType="image/png"/>
  <Override PartName="/ppt/media/image40.png" ContentType="image/png"/>
  <Override PartName="/ppt/media/image48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77450" cy="5668962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977920" y="1326240"/>
            <a:ext cx="4120200" cy="32875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977920" y="1326240"/>
            <a:ext cx="4120200" cy="3287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977920" y="1326240"/>
            <a:ext cx="4120200" cy="32875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977920" y="1326240"/>
            <a:ext cx="4120200" cy="3287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977920" y="1326240"/>
            <a:ext cx="4120200" cy="32875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977920" y="1326240"/>
            <a:ext cx="4120200" cy="3287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684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3640" y="225360"/>
            <a:ext cx="90684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jpe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jpe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jpe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876360" y="0"/>
            <a:ext cx="3200040" cy="320004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2121480" y="2560320"/>
            <a:ext cx="5742000" cy="13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91440" bIns="91440"/>
          <a:p>
            <a:r>
              <a:rPr b="0" lang="en-US" sz="7200" spc="-9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Black"/>
                <a:ea typeface="Segoe UI Black"/>
              </a:rPr>
              <a:t>CHATBOTS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9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Segoe UI Black"/>
              </a:rPr>
              <a:t>Workshop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0" y="4297680"/>
            <a:ext cx="537624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2800" spc="-9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ea typeface="DejaVu Sans"/>
              </a:rPr>
              <a:t>Jesus Seijas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9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    </a:t>
            </a:r>
            <a:r>
              <a:rPr b="0" lang="en-US" sz="2400" spc="-94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@jseijasdev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Graphique 11" descr=""/>
          <p:cNvPicPr/>
          <p:nvPr/>
        </p:nvPicPr>
        <p:blipFill>
          <a:blip r:embed="rId2"/>
          <a:stretch/>
        </p:blipFill>
        <p:spPr>
          <a:xfrm>
            <a:off x="165240" y="4846320"/>
            <a:ext cx="334800" cy="2732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91440" y="0"/>
            <a:ext cx="3017160" cy="30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91440" y="128160"/>
            <a:ext cx="8170200" cy="5343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7680960" y="182880"/>
            <a:ext cx="219456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84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0" y="38520"/>
            <a:ext cx="7512840" cy="416772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6841800" y="2834640"/>
            <a:ext cx="3399480" cy="283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-548640" y="0"/>
            <a:ext cx="1133784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1760040" y="448200"/>
            <a:ext cx="745920" cy="686880"/>
          </a:xfrm>
          <a:prstGeom prst="rect">
            <a:avLst/>
          </a:prstGeom>
          <a:ln>
            <a:noFill/>
          </a:ln>
        </p:spPr>
      </p:pic>
      <p:pic>
        <p:nvPicPr>
          <p:cNvPr id="141" name="Picture 4" descr=""/>
          <p:cNvPicPr/>
          <p:nvPr/>
        </p:nvPicPr>
        <p:blipFill>
          <a:blip r:embed="rId2"/>
          <a:stretch/>
        </p:blipFill>
        <p:spPr>
          <a:xfrm>
            <a:off x="2950560" y="449640"/>
            <a:ext cx="744120" cy="685440"/>
          </a:xfrm>
          <a:prstGeom prst="rect">
            <a:avLst/>
          </a:prstGeom>
          <a:ln>
            <a:noFill/>
          </a:ln>
        </p:spPr>
      </p:pic>
      <p:pic>
        <p:nvPicPr>
          <p:cNvPr id="142" name="Picture 6" descr=""/>
          <p:cNvPicPr/>
          <p:nvPr/>
        </p:nvPicPr>
        <p:blipFill>
          <a:blip r:embed="rId3"/>
          <a:stretch/>
        </p:blipFill>
        <p:spPr>
          <a:xfrm>
            <a:off x="1694880" y="1635480"/>
            <a:ext cx="876240" cy="807120"/>
          </a:xfrm>
          <a:prstGeom prst="rect">
            <a:avLst/>
          </a:prstGeom>
          <a:ln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4"/>
          <a:stretch/>
        </p:blipFill>
        <p:spPr>
          <a:xfrm>
            <a:off x="552600" y="1690920"/>
            <a:ext cx="744120" cy="645120"/>
          </a:xfrm>
          <a:prstGeom prst="rect">
            <a:avLst/>
          </a:prstGeom>
          <a:ln>
            <a:noFill/>
          </a:ln>
        </p:spPr>
      </p:pic>
      <p:pic>
        <p:nvPicPr>
          <p:cNvPr id="144" name="Picture 8" descr=""/>
          <p:cNvPicPr/>
          <p:nvPr/>
        </p:nvPicPr>
        <p:blipFill>
          <a:blip r:embed="rId5"/>
          <a:stretch/>
        </p:blipFill>
        <p:spPr>
          <a:xfrm>
            <a:off x="2976480" y="1702080"/>
            <a:ext cx="744480" cy="685440"/>
          </a:xfrm>
          <a:prstGeom prst="rect">
            <a:avLst/>
          </a:prstGeom>
          <a:ln>
            <a:noFill/>
          </a:ln>
        </p:spPr>
      </p:pic>
      <p:pic>
        <p:nvPicPr>
          <p:cNvPr id="145" name="Picture 9" descr=""/>
          <p:cNvPicPr/>
          <p:nvPr/>
        </p:nvPicPr>
        <p:blipFill>
          <a:blip r:embed="rId6"/>
          <a:stretch/>
        </p:blipFill>
        <p:spPr>
          <a:xfrm>
            <a:off x="663840" y="2886120"/>
            <a:ext cx="745920" cy="686880"/>
          </a:xfrm>
          <a:prstGeom prst="rect">
            <a:avLst/>
          </a:prstGeom>
          <a:ln>
            <a:noFill/>
          </a:ln>
        </p:spPr>
      </p:pic>
      <p:pic>
        <p:nvPicPr>
          <p:cNvPr id="146" name="Picture 10" descr=""/>
          <p:cNvPicPr/>
          <p:nvPr/>
        </p:nvPicPr>
        <p:blipFill>
          <a:blip r:embed="rId7"/>
          <a:stretch/>
        </p:blipFill>
        <p:spPr>
          <a:xfrm>
            <a:off x="1825560" y="2848680"/>
            <a:ext cx="745560" cy="686880"/>
          </a:xfrm>
          <a:prstGeom prst="rect">
            <a:avLst/>
          </a:prstGeom>
          <a:ln>
            <a:noFill/>
          </a:ln>
        </p:spPr>
      </p:pic>
      <p:pic>
        <p:nvPicPr>
          <p:cNvPr id="147" name="Picture 11" descr=""/>
          <p:cNvPicPr/>
          <p:nvPr/>
        </p:nvPicPr>
        <p:blipFill>
          <a:blip r:embed="rId8"/>
          <a:stretch/>
        </p:blipFill>
        <p:spPr>
          <a:xfrm>
            <a:off x="3097440" y="2850480"/>
            <a:ext cx="744120" cy="685440"/>
          </a:xfrm>
          <a:prstGeom prst="rect">
            <a:avLst/>
          </a:prstGeom>
          <a:ln>
            <a:noFill/>
          </a:ln>
        </p:spPr>
      </p:pic>
      <p:pic>
        <p:nvPicPr>
          <p:cNvPr id="148" name="Picture 12" descr=""/>
          <p:cNvPicPr/>
          <p:nvPr/>
        </p:nvPicPr>
        <p:blipFill>
          <a:blip r:embed="rId9"/>
          <a:stretch/>
        </p:blipFill>
        <p:spPr>
          <a:xfrm>
            <a:off x="4259880" y="467280"/>
            <a:ext cx="745200" cy="686160"/>
          </a:xfrm>
          <a:prstGeom prst="rect">
            <a:avLst/>
          </a:prstGeom>
          <a:ln>
            <a:noFill/>
          </a:ln>
        </p:spPr>
      </p:pic>
      <p:pic>
        <p:nvPicPr>
          <p:cNvPr id="149" name="Picture 13" descr=""/>
          <p:cNvPicPr/>
          <p:nvPr/>
        </p:nvPicPr>
        <p:blipFill>
          <a:blip r:embed="rId10"/>
          <a:stretch/>
        </p:blipFill>
        <p:spPr>
          <a:xfrm>
            <a:off x="4289400" y="2840760"/>
            <a:ext cx="754200" cy="694800"/>
          </a:xfrm>
          <a:prstGeom prst="rect">
            <a:avLst/>
          </a:prstGeom>
          <a:ln>
            <a:noFill/>
          </a:ln>
        </p:spPr>
      </p:pic>
      <p:pic>
        <p:nvPicPr>
          <p:cNvPr id="150" name="Picture 15" descr=""/>
          <p:cNvPicPr/>
          <p:nvPr/>
        </p:nvPicPr>
        <p:blipFill>
          <a:blip r:embed="rId11"/>
          <a:stretch/>
        </p:blipFill>
        <p:spPr>
          <a:xfrm>
            <a:off x="6607080" y="1734840"/>
            <a:ext cx="619920" cy="556560"/>
          </a:xfrm>
          <a:prstGeom prst="rect">
            <a:avLst/>
          </a:prstGeom>
          <a:ln>
            <a:noFill/>
          </a:ln>
        </p:spPr>
      </p:pic>
      <p:pic>
        <p:nvPicPr>
          <p:cNvPr id="151" name="Picture 16" descr=""/>
          <p:cNvPicPr/>
          <p:nvPr/>
        </p:nvPicPr>
        <p:blipFill>
          <a:blip r:embed="rId12"/>
          <a:stretch/>
        </p:blipFill>
        <p:spPr>
          <a:xfrm>
            <a:off x="4260600" y="1690920"/>
            <a:ext cx="744480" cy="685800"/>
          </a:xfrm>
          <a:prstGeom prst="rect">
            <a:avLst/>
          </a:prstGeom>
          <a:ln>
            <a:noFill/>
          </a:ln>
        </p:spPr>
      </p:pic>
      <p:pic>
        <p:nvPicPr>
          <p:cNvPr id="152" name="Picture 17" descr=""/>
          <p:cNvPicPr/>
          <p:nvPr/>
        </p:nvPicPr>
        <p:blipFill>
          <a:blip r:embed="rId13"/>
          <a:stretch/>
        </p:blipFill>
        <p:spPr>
          <a:xfrm>
            <a:off x="6185160" y="1666800"/>
            <a:ext cx="870840" cy="801360"/>
          </a:xfrm>
          <a:prstGeom prst="rect">
            <a:avLst/>
          </a:prstGeom>
          <a:ln>
            <a:noFill/>
          </a:ln>
        </p:spPr>
      </p:pic>
      <p:pic>
        <p:nvPicPr>
          <p:cNvPr id="153" name="Picture 18" descr=""/>
          <p:cNvPicPr/>
          <p:nvPr/>
        </p:nvPicPr>
        <p:blipFill>
          <a:blip r:embed="rId14"/>
          <a:stretch/>
        </p:blipFill>
        <p:spPr>
          <a:xfrm>
            <a:off x="5451840" y="456840"/>
            <a:ext cx="732960" cy="675000"/>
          </a:xfrm>
          <a:prstGeom prst="rect">
            <a:avLst/>
          </a:prstGeom>
          <a:ln>
            <a:noFill/>
          </a:ln>
        </p:spPr>
      </p:pic>
      <p:pic>
        <p:nvPicPr>
          <p:cNvPr id="154" name="Picture 19" descr=""/>
          <p:cNvPicPr/>
          <p:nvPr/>
        </p:nvPicPr>
        <p:blipFill>
          <a:blip r:embed="rId15"/>
          <a:stretch/>
        </p:blipFill>
        <p:spPr>
          <a:xfrm>
            <a:off x="534960" y="449640"/>
            <a:ext cx="747000" cy="6883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459000" y="1242000"/>
            <a:ext cx="8820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book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enge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905480" y="1223280"/>
            <a:ext cx="4370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Slack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2957040" y="1258920"/>
            <a:ext cx="7311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Telegra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4370760" y="1276920"/>
            <a:ext cx="4964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Skyp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5619960" y="1293120"/>
            <a:ext cx="3974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767880" y="2461680"/>
            <a:ext cx="2876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KIK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1753200" y="2444040"/>
            <a:ext cx="74196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2970360" y="2442960"/>
            <a:ext cx="7250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osoft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800640" y="3618360"/>
            <a:ext cx="4446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Twilio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5432040" y="2462040"/>
            <a:ext cx="6350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Cortana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6305040" y="2363400"/>
            <a:ext cx="12006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Actio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4410000" y="2419560"/>
            <a:ext cx="4460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Alexa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036160" y="3573360"/>
            <a:ext cx="3258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Mail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3339360" y="3586680"/>
            <a:ext cx="2876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5"/>
          <p:cNvSpPr/>
          <p:nvPr/>
        </p:nvSpPr>
        <p:spPr>
          <a:xfrm>
            <a:off x="4488120" y="3598560"/>
            <a:ext cx="3607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6"/>
          <a:stretch/>
        </p:blipFill>
        <p:spPr>
          <a:xfrm>
            <a:off x="6429240" y="434520"/>
            <a:ext cx="880200" cy="788760"/>
          </a:xfrm>
          <a:prstGeom prst="rect">
            <a:avLst/>
          </a:prstGeom>
          <a:ln>
            <a:noFill/>
          </a:ln>
        </p:spPr>
      </p:pic>
      <p:sp>
        <p:nvSpPr>
          <p:cNvPr id="171" name="CustomShape 16"/>
          <p:cNvSpPr/>
          <p:nvPr/>
        </p:nvSpPr>
        <p:spPr>
          <a:xfrm>
            <a:off x="6569280" y="1276920"/>
            <a:ext cx="60012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Wechat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3" descr=""/>
          <p:cNvPicPr/>
          <p:nvPr/>
        </p:nvPicPr>
        <p:blipFill>
          <a:blip r:embed="rId17"/>
          <a:stretch/>
        </p:blipFill>
        <p:spPr>
          <a:xfrm>
            <a:off x="5228640" y="2704680"/>
            <a:ext cx="1035720" cy="954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7"/>
          <p:cNvSpPr/>
          <p:nvPr/>
        </p:nvSpPr>
        <p:spPr>
          <a:xfrm>
            <a:off x="5230800" y="3651840"/>
            <a:ext cx="103140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SDK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4" descr=""/>
          <p:cNvPicPr/>
          <p:nvPr/>
        </p:nvPicPr>
        <p:blipFill>
          <a:blip r:embed="rId18"/>
          <a:stretch/>
        </p:blipFill>
        <p:spPr>
          <a:xfrm>
            <a:off x="6518160" y="2720880"/>
            <a:ext cx="797760" cy="734760"/>
          </a:xfrm>
          <a:prstGeom prst="rect">
            <a:avLst/>
          </a:prstGeom>
          <a:ln>
            <a:noFill/>
          </a:ln>
        </p:spPr>
      </p:pic>
      <p:sp>
        <p:nvSpPr>
          <p:cNvPr id="175" name="CustomShape 18"/>
          <p:cNvSpPr/>
          <p:nvPr/>
        </p:nvSpPr>
        <p:spPr>
          <a:xfrm>
            <a:off x="6651000" y="3651840"/>
            <a:ext cx="714240" cy="2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iOS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SDK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9"/>
          <a:stretch/>
        </p:blipFill>
        <p:spPr>
          <a:xfrm>
            <a:off x="8264520" y="147960"/>
            <a:ext cx="1574640" cy="222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"/>
          <p:cNvPicPr/>
          <p:nvPr/>
        </p:nvPicPr>
        <p:blipFill>
          <a:blip r:embed="rId1"/>
          <a:stretch/>
        </p:blipFill>
        <p:spPr>
          <a:xfrm>
            <a:off x="920160" y="344160"/>
            <a:ext cx="1537920" cy="463320"/>
          </a:xfrm>
          <a:prstGeom prst="rect">
            <a:avLst/>
          </a:prstGeom>
          <a:ln>
            <a:noFill/>
          </a:ln>
        </p:spPr>
      </p:pic>
      <p:pic>
        <p:nvPicPr>
          <p:cNvPr id="178" name="Picture 3" descr=""/>
          <p:cNvPicPr/>
          <p:nvPr/>
        </p:nvPicPr>
        <p:blipFill>
          <a:blip r:embed="rId2"/>
          <a:stretch/>
        </p:blipFill>
        <p:spPr>
          <a:xfrm>
            <a:off x="2589120" y="415080"/>
            <a:ext cx="1818360" cy="322200"/>
          </a:xfrm>
          <a:prstGeom prst="rect">
            <a:avLst/>
          </a:prstGeom>
          <a:ln>
            <a:noFill/>
          </a:ln>
        </p:spPr>
      </p:pic>
      <p:pic>
        <p:nvPicPr>
          <p:cNvPr id="179" name="Picture 5" descr=""/>
          <p:cNvPicPr/>
          <p:nvPr/>
        </p:nvPicPr>
        <p:blipFill>
          <a:blip r:embed="rId3"/>
          <a:stretch/>
        </p:blipFill>
        <p:spPr>
          <a:xfrm>
            <a:off x="976680" y="970200"/>
            <a:ext cx="1668240" cy="325440"/>
          </a:xfrm>
          <a:prstGeom prst="rect">
            <a:avLst/>
          </a:prstGeom>
          <a:ln>
            <a:noFill/>
          </a:ln>
        </p:spPr>
      </p:pic>
      <p:pic>
        <p:nvPicPr>
          <p:cNvPr id="180" name="Picture 6" descr=""/>
          <p:cNvPicPr/>
          <p:nvPr/>
        </p:nvPicPr>
        <p:blipFill>
          <a:blip r:embed="rId4"/>
          <a:stretch/>
        </p:blipFill>
        <p:spPr>
          <a:xfrm>
            <a:off x="2885400" y="982440"/>
            <a:ext cx="2116800" cy="533880"/>
          </a:xfrm>
          <a:prstGeom prst="rect">
            <a:avLst/>
          </a:prstGeom>
          <a:ln>
            <a:noFill/>
          </a:ln>
        </p:spPr>
      </p:pic>
      <p:pic>
        <p:nvPicPr>
          <p:cNvPr id="181" name="Picture 8" descr=""/>
          <p:cNvPicPr/>
          <p:nvPr/>
        </p:nvPicPr>
        <p:blipFill>
          <a:blip r:embed="rId5"/>
          <a:stretch/>
        </p:blipFill>
        <p:spPr>
          <a:xfrm>
            <a:off x="854640" y="1393200"/>
            <a:ext cx="1668600" cy="345240"/>
          </a:xfrm>
          <a:prstGeom prst="rect">
            <a:avLst/>
          </a:prstGeom>
          <a:ln>
            <a:noFill/>
          </a:ln>
        </p:spPr>
      </p:pic>
      <p:pic>
        <p:nvPicPr>
          <p:cNvPr id="182" name="Picture 3" descr=""/>
          <p:cNvPicPr/>
          <p:nvPr/>
        </p:nvPicPr>
        <p:blipFill>
          <a:blip r:embed="rId6"/>
          <a:stretch/>
        </p:blipFill>
        <p:spPr>
          <a:xfrm>
            <a:off x="3498120" y="1638360"/>
            <a:ext cx="1712880" cy="564480"/>
          </a:xfrm>
          <a:prstGeom prst="rect">
            <a:avLst/>
          </a:prstGeom>
          <a:ln>
            <a:noFill/>
          </a:ln>
        </p:spPr>
      </p:pic>
      <p:pic>
        <p:nvPicPr>
          <p:cNvPr id="183" name="Picture 3" descr=""/>
          <p:cNvPicPr/>
          <p:nvPr/>
        </p:nvPicPr>
        <p:blipFill>
          <a:blip r:embed="rId7"/>
          <a:stretch/>
        </p:blipFill>
        <p:spPr>
          <a:xfrm>
            <a:off x="5429880" y="808200"/>
            <a:ext cx="1915920" cy="378720"/>
          </a:xfrm>
          <a:prstGeom prst="rect">
            <a:avLst/>
          </a:prstGeom>
          <a:ln>
            <a:noFill/>
          </a:ln>
        </p:spPr>
      </p:pic>
      <p:pic>
        <p:nvPicPr>
          <p:cNvPr id="184" name="Picture 2" descr=""/>
          <p:cNvPicPr/>
          <p:nvPr/>
        </p:nvPicPr>
        <p:blipFill>
          <a:blip r:embed="rId8"/>
          <a:stretch/>
        </p:blipFill>
        <p:spPr>
          <a:xfrm>
            <a:off x="4649760" y="344160"/>
            <a:ext cx="519120" cy="553320"/>
          </a:xfrm>
          <a:prstGeom prst="rect">
            <a:avLst/>
          </a:prstGeom>
          <a:ln>
            <a:noFill/>
          </a:ln>
        </p:spPr>
      </p:pic>
      <p:pic>
        <p:nvPicPr>
          <p:cNvPr id="185" name="Picture 2" descr=""/>
          <p:cNvPicPr/>
          <p:nvPr/>
        </p:nvPicPr>
        <p:blipFill>
          <a:blip r:embed="rId9"/>
          <a:stretch/>
        </p:blipFill>
        <p:spPr>
          <a:xfrm>
            <a:off x="568080" y="1738800"/>
            <a:ext cx="1964880" cy="492840"/>
          </a:xfrm>
          <a:prstGeom prst="rect">
            <a:avLst/>
          </a:prstGeom>
          <a:ln>
            <a:noFill/>
          </a:ln>
        </p:spPr>
      </p:pic>
      <p:pic>
        <p:nvPicPr>
          <p:cNvPr id="186" name="Picture 3" descr=""/>
          <p:cNvPicPr/>
          <p:nvPr/>
        </p:nvPicPr>
        <p:blipFill>
          <a:blip r:embed="rId10"/>
          <a:stretch/>
        </p:blipFill>
        <p:spPr>
          <a:xfrm>
            <a:off x="5273640" y="1260000"/>
            <a:ext cx="1642320" cy="386280"/>
          </a:xfrm>
          <a:prstGeom prst="rect">
            <a:avLst/>
          </a:prstGeom>
          <a:ln>
            <a:noFill/>
          </a:ln>
        </p:spPr>
      </p:pic>
      <p:pic>
        <p:nvPicPr>
          <p:cNvPr id="187" name="Picture 4" descr=""/>
          <p:cNvPicPr/>
          <p:nvPr/>
        </p:nvPicPr>
        <p:blipFill>
          <a:blip r:embed="rId11"/>
          <a:stretch/>
        </p:blipFill>
        <p:spPr>
          <a:xfrm>
            <a:off x="545760" y="2203200"/>
            <a:ext cx="1425960" cy="339480"/>
          </a:xfrm>
          <a:prstGeom prst="rect">
            <a:avLst/>
          </a:prstGeom>
          <a:ln>
            <a:noFill/>
          </a:ln>
        </p:spPr>
      </p:pic>
      <p:pic>
        <p:nvPicPr>
          <p:cNvPr id="188" name="Picture 5" descr=""/>
          <p:cNvPicPr/>
          <p:nvPr/>
        </p:nvPicPr>
        <p:blipFill>
          <a:blip r:embed="rId12"/>
          <a:stretch/>
        </p:blipFill>
        <p:spPr>
          <a:xfrm>
            <a:off x="2061000" y="2176920"/>
            <a:ext cx="925200" cy="366120"/>
          </a:xfrm>
          <a:prstGeom prst="rect">
            <a:avLst/>
          </a:prstGeom>
          <a:ln>
            <a:noFill/>
          </a:ln>
        </p:spPr>
      </p:pic>
      <p:pic>
        <p:nvPicPr>
          <p:cNvPr id="189" name="Picture 6" descr=""/>
          <p:cNvPicPr/>
          <p:nvPr/>
        </p:nvPicPr>
        <p:blipFill>
          <a:blip r:embed="rId13"/>
          <a:stretch/>
        </p:blipFill>
        <p:spPr>
          <a:xfrm>
            <a:off x="3083760" y="2449800"/>
            <a:ext cx="1259280" cy="386280"/>
          </a:xfrm>
          <a:prstGeom prst="rect">
            <a:avLst/>
          </a:prstGeom>
          <a:ln>
            <a:noFill/>
          </a:ln>
        </p:spPr>
      </p:pic>
      <p:pic>
        <p:nvPicPr>
          <p:cNvPr id="190" name="Picture 7" descr=""/>
          <p:cNvPicPr/>
          <p:nvPr/>
        </p:nvPicPr>
        <p:blipFill>
          <a:blip r:embed="rId14"/>
          <a:stretch/>
        </p:blipFill>
        <p:spPr>
          <a:xfrm>
            <a:off x="4649760" y="2457360"/>
            <a:ext cx="1175760" cy="386280"/>
          </a:xfrm>
          <a:prstGeom prst="rect">
            <a:avLst/>
          </a:prstGeom>
          <a:ln>
            <a:noFill/>
          </a:ln>
        </p:spPr>
      </p:pic>
      <p:pic>
        <p:nvPicPr>
          <p:cNvPr id="191" name="Picture 8" descr=""/>
          <p:cNvPicPr/>
          <p:nvPr/>
        </p:nvPicPr>
        <p:blipFill>
          <a:blip r:embed="rId15"/>
          <a:stretch/>
        </p:blipFill>
        <p:spPr>
          <a:xfrm>
            <a:off x="6244200" y="2457360"/>
            <a:ext cx="986040" cy="293040"/>
          </a:xfrm>
          <a:prstGeom prst="rect">
            <a:avLst/>
          </a:prstGeom>
          <a:ln>
            <a:noFill/>
          </a:ln>
        </p:spPr>
      </p:pic>
      <p:pic>
        <p:nvPicPr>
          <p:cNvPr id="192" name="Picture 9" descr=""/>
          <p:cNvPicPr/>
          <p:nvPr/>
        </p:nvPicPr>
        <p:blipFill>
          <a:blip r:embed="rId16"/>
          <a:stretch/>
        </p:blipFill>
        <p:spPr>
          <a:xfrm>
            <a:off x="568080" y="2603880"/>
            <a:ext cx="1335240" cy="446400"/>
          </a:xfrm>
          <a:prstGeom prst="rect">
            <a:avLst/>
          </a:prstGeom>
          <a:ln>
            <a:noFill/>
          </a:ln>
        </p:spPr>
      </p:pic>
      <p:pic>
        <p:nvPicPr>
          <p:cNvPr id="193" name="Picture 10" descr=""/>
          <p:cNvPicPr/>
          <p:nvPr/>
        </p:nvPicPr>
        <p:blipFill>
          <a:blip r:embed="rId17"/>
          <a:stretch/>
        </p:blipFill>
        <p:spPr>
          <a:xfrm>
            <a:off x="564480" y="3038400"/>
            <a:ext cx="1388520" cy="392760"/>
          </a:xfrm>
          <a:prstGeom prst="rect">
            <a:avLst/>
          </a:prstGeom>
          <a:ln>
            <a:noFill/>
          </a:ln>
        </p:spPr>
      </p:pic>
      <p:pic>
        <p:nvPicPr>
          <p:cNvPr id="194" name="Picture 11" descr=""/>
          <p:cNvPicPr/>
          <p:nvPr/>
        </p:nvPicPr>
        <p:blipFill>
          <a:blip r:embed="rId18"/>
          <a:stretch/>
        </p:blipFill>
        <p:spPr>
          <a:xfrm>
            <a:off x="3701880" y="3012120"/>
            <a:ext cx="1410840" cy="326160"/>
          </a:xfrm>
          <a:prstGeom prst="rect">
            <a:avLst/>
          </a:prstGeom>
          <a:ln>
            <a:noFill/>
          </a:ln>
        </p:spPr>
      </p:pic>
      <p:pic>
        <p:nvPicPr>
          <p:cNvPr id="195" name="Picture 12" descr=""/>
          <p:cNvPicPr/>
          <p:nvPr/>
        </p:nvPicPr>
        <p:blipFill>
          <a:blip r:embed="rId19"/>
          <a:stretch/>
        </p:blipFill>
        <p:spPr>
          <a:xfrm>
            <a:off x="6126480" y="2844000"/>
            <a:ext cx="1221480" cy="336240"/>
          </a:xfrm>
          <a:prstGeom prst="rect">
            <a:avLst/>
          </a:prstGeom>
          <a:ln>
            <a:noFill/>
          </a:ln>
        </p:spPr>
      </p:pic>
      <p:pic>
        <p:nvPicPr>
          <p:cNvPr id="196" name="Picture 13" descr=""/>
          <p:cNvPicPr/>
          <p:nvPr/>
        </p:nvPicPr>
        <p:blipFill>
          <a:blip r:embed="rId20"/>
          <a:stretch/>
        </p:blipFill>
        <p:spPr>
          <a:xfrm>
            <a:off x="2229120" y="2650680"/>
            <a:ext cx="690480" cy="306360"/>
          </a:xfrm>
          <a:prstGeom prst="rect">
            <a:avLst/>
          </a:prstGeom>
          <a:ln>
            <a:noFill/>
          </a:ln>
        </p:spPr>
      </p:pic>
      <p:pic>
        <p:nvPicPr>
          <p:cNvPr id="197" name="Picture 14" descr=""/>
          <p:cNvPicPr/>
          <p:nvPr/>
        </p:nvPicPr>
        <p:blipFill>
          <a:blip r:embed="rId21"/>
          <a:stretch/>
        </p:blipFill>
        <p:spPr>
          <a:xfrm>
            <a:off x="2645640" y="1516320"/>
            <a:ext cx="879840" cy="259920"/>
          </a:xfrm>
          <a:prstGeom prst="rect">
            <a:avLst/>
          </a:prstGeom>
          <a:ln>
            <a:noFill/>
          </a:ln>
        </p:spPr>
      </p:pic>
      <p:pic>
        <p:nvPicPr>
          <p:cNvPr id="198" name="Picture 15" descr=""/>
          <p:cNvPicPr/>
          <p:nvPr/>
        </p:nvPicPr>
        <p:blipFill>
          <a:blip r:embed="rId22"/>
          <a:stretch/>
        </p:blipFill>
        <p:spPr>
          <a:xfrm>
            <a:off x="2229120" y="3088080"/>
            <a:ext cx="970920" cy="293400"/>
          </a:xfrm>
          <a:prstGeom prst="rect">
            <a:avLst/>
          </a:prstGeom>
          <a:ln>
            <a:noFill/>
          </a:ln>
        </p:spPr>
      </p:pic>
      <p:pic>
        <p:nvPicPr>
          <p:cNvPr id="199" name="Picture 16" descr=""/>
          <p:cNvPicPr/>
          <p:nvPr/>
        </p:nvPicPr>
        <p:blipFill>
          <a:blip r:embed="rId23"/>
          <a:stretch/>
        </p:blipFill>
        <p:spPr>
          <a:xfrm>
            <a:off x="5169240" y="3004200"/>
            <a:ext cx="907200" cy="334080"/>
          </a:xfrm>
          <a:prstGeom prst="rect">
            <a:avLst/>
          </a:prstGeom>
          <a:ln>
            <a:noFill/>
          </a:ln>
        </p:spPr>
      </p:pic>
      <p:pic>
        <p:nvPicPr>
          <p:cNvPr id="200" name="Picture 17" descr=""/>
          <p:cNvPicPr/>
          <p:nvPr/>
        </p:nvPicPr>
        <p:blipFill>
          <a:blip r:embed="rId24"/>
          <a:stretch/>
        </p:blipFill>
        <p:spPr>
          <a:xfrm>
            <a:off x="500040" y="3511440"/>
            <a:ext cx="1517400" cy="406080"/>
          </a:xfrm>
          <a:prstGeom prst="rect">
            <a:avLst/>
          </a:prstGeom>
          <a:ln>
            <a:noFill/>
          </a:ln>
        </p:spPr>
      </p:pic>
      <p:pic>
        <p:nvPicPr>
          <p:cNvPr id="201" name="Picture 18" descr=""/>
          <p:cNvPicPr/>
          <p:nvPr/>
        </p:nvPicPr>
        <p:blipFill>
          <a:blip r:embed="rId25"/>
          <a:stretch/>
        </p:blipFill>
        <p:spPr>
          <a:xfrm>
            <a:off x="2224080" y="3481560"/>
            <a:ext cx="1125720" cy="383400"/>
          </a:xfrm>
          <a:prstGeom prst="rect">
            <a:avLst/>
          </a:prstGeom>
          <a:ln>
            <a:noFill/>
          </a:ln>
        </p:spPr>
      </p:pic>
      <p:pic>
        <p:nvPicPr>
          <p:cNvPr id="202" name="Picture 19" descr=""/>
          <p:cNvPicPr/>
          <p:nvPr/>
        </p:nvPicPr>
        <p:blipFill>
          <a:blip r:embed="rId26"/>
          <a:stretch/>
        </p:blipFill>
        <p:spPr>
          <a:xfrm>
            <a:off x="3462120" y="3481560"/>
            <a:ext cx="1540080" cy="336600"/>
          </a:xfrm>
          <a:prstGeom prst="rect">
            <a:avLst/>
          </a:prstGeom>
          <a:ln>
            <a:noFill/>
          </a:ln>
        </p:spPr>
      </p:pic>
      <p:pic>
        <p:nvPicPr>
          <p:cNvPr id="203" name="Picture 20" descr=""/>
          <p:cNvPicPr/>
          <p:nvPr/>
        </p:nvPicPr>
        <p:blipFill>
          <a:blip r:embed="rId27"/>
          <a:stretch/>
        </p:blipFill>
        <p:spPr>
          <a:xfrm>
            <a:off x="2363400" y="2015280"/>
            <a:ext cx="1112400" cy="228600"/>
          </a:xfrm>
          <a:prstGeom prst="rect">
            <a:avLst/>
          </a:prstGeom>
          <a:ln>
            <a:noFill/>
          </a:ln>
        </p:spPr>
      </p:pic>
      <p:pic>
        <p:nvPicPr>
          <p:cNvPr id="204" name="Picture 21" descr=""/>
          <p:cNvPicPr/>
          <p:nvPr/>
        </p:nvPicPr>
        <p:blipFill>
          <a:blip r:embed="rId28"/>
          <a:stretch/>
        </p:blipFill>
        <p:spPr>
          <a:xfrm>
            <a:off x="6317280" y="3251880"/>
            <a:ext cx="1245960" cy="359280"/>
          </a:xfrm>
          <a:prstGeom prst="rect">
            <a:avLst/>
          </a:prstGeom>
          <a:ln>
            <a:noFill/>
          </a:ln>
        </p:spPr>
      </p:pic>
      <p:pic>
        <p:nvPicPr>
          <p:cNvPr id="205" name="Picture 22" descr=""/>
          <p:cNvPicPr/>
          <p:nvPr/>
        </p:nvPicPr>
        <p:blipFill>
          <a:blip r:embed="rId29"/>
          <a:stretch/>
        </p:blipFill>
        <p:spPr>
          <a:xfrm>
            <a:off x="5097240" y="3433320"/>
            <a:ext cx="997560" cy="294480"/>
          </a:xfrm>
          <a:prstGeom prst="rect">
            <a:avLst/>
          </a:prstGeom>
          <a:ln>
            <a:noFill/>
          </a:ln>
        </p:spPr>
      </p:pic>
      <p:pic>
        <p:nvPicPr>
          <p:cNvPr id="206" name="Picture 23" descr=""/>
          <p:cNvPicPr/>
          <p:nvPr/>
        </p:nvPicPr>
        <p:blipFill>
          <a:blip r:embed="rId30"/>
          <a:stretch/>
        </p:blipFill>
        <p:spPr>
          <a:xfrm>
            <a:off x="5295960" y="1708200"/>
            <a:ext cx="970920" cy="30636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1"/>
          <a:stretch/>
        </p:blipFill>
        <p:spPr>
          <a:xfrm>
            <a:off x="7223760" y="3180240"/>
            <a:ext cx="2857320" cy="238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2191320" y="1220760"/>
            <a:ext cx="1155960" cy="11559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2521800" y="2396520"/>
            <a:ext cx="44856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Botkit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357800" y="2363760"/>
            <a:ext cx="47736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4" descr=""/>
          <p:cNvPicPr/>
          <p:nvPr/>
        </p:nvPicPr>
        <p:blipFill>
          <a:blip r:embed="rId2"/>
          <a:stretch/>
        </p:blipFill>
        <p:spPr>
          <a:xfrm>
            <a:off x="5946840" y="1220760"/>
            <a:ext cx="1097280" cy="109728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5889960" y="2396520"/>
            <a:ext cx="1211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Microsoft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324600" y="4579560"/>
            <a:ext cx="7858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Claudia.js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6" descr=""/>
          <p:cNvPicPr/>
          <p:nvPr/>
        </p:nvPicPr>
        <p:blipFill>
          <a:blip r:embed="rId3"/>
          <a:stretch/>
        </p:blipFill>
        <p:spPr>
          <a:xfrm>
            <a:off x="5089320" y="3123360"/>
            <a:ext cx="1185480" cy="1185480"/>
          </a:xfrm>
          <a:prstGeom prst="rect">
            <a:avLst/>
          </a:prstGeom>
          <a:ln>
            <a:noFill/>
          </a:ln>
        </p:spPr>
      </p:pic>
      <p:pic>
        <p:nvPicPr>
          <p:cNvPr id="215" name="Picture 7" descr=""/>
          <p:cNvPicPr/>
          <p:nvPr/>
        </p:nvPicPr>
        <p:blipFill>
          <a:blip r:embed="rId4"/>
          <a:stretch/>
        </p:blipFill>
        <p:spPr>
          <a:xfrm>
            <a:off x="2733840" y="3081600"/>
            <a:ext cx="1999800" cy="1227240"/>
          </a:xfrm>
          <a:prstGeom prst="rect">
            <a:avLst/>
          </a:prstGeom>
          <a:ln>
            <a:noFill/>
          </a:ln>
        </p:spPr>
      </p:pic>
      <p:sp>
        <p:nvSpPr>
          <p:cNvPr id="216" name="CustomShape 5"/>
          <p:cNvSpPr/>
          <p:nvPr/>
        </p:nvSpPr>
        <p:spPr>
          <a:xfrm>
            <a:off x="5329080" y="4587840"/>
            <a:ext cx="7066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Botpress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3" descr=""/>
          <p:cNvPicPr/>
          <p:nvPr/>
        </p:nvPicPr>
        <p:blipFill>
          <a:blip r:embed="rId5"/>
          <a:stretch/>
        </p:blipFill>
        <p:spPr>
          <a:xfrm>
            <a:off x="3963240" y="1101960"/>
            <a:ext cx="1261080" cy="12610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6"/>
          <a:stretch/>
        </p:blipFill>
        <p:spPr>
          <a:xfrm>
            <a:off x="7791480" y="91440"/>
            <a:ext cx="2286000" cy="22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58120" cy="57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91440" y="204120"/>
            <a:ext cx="8138160" cy="37278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7772400" y="91440"/>
            <a:ext cx="2286000" cy="22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"/>
          <p:cNvPicPr/>
          <p:nvPr/>
        </p:nvPicPr>
        <p:blipFill>
          <a:blip r:embed="rId1"/>
          <a:stretch/>
        </p:blipFill>
        <p:spPr>
          <a:xfrm>
            <a:off x="1554480" y="857160"/>
            <a:ext cx="8229600" cy="46292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91440" y="182880"/>
            <a:ext cx="202932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082880" cy="566892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4297680"/>
            <a:ext cx="6217560" cy="1158120"/>
          </a:xfrm>
          <a:prstGeom prst="rect">
            <a:avLst/>
          </a:prstGeom>
          <a:solidFill>
            <a:srgbClr val="000000">
              <a:alpha val="70000"/>
            </a:srgbClr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0" y="4451400"/>
            <a:ext cx="1044036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Light"/>
                <a:ea typeface="DejaVu Sans"/>
              </a:rPr>
              <a:t>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91440" y="4572000"/>
            <a:ext cx="6504840" cy="6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Light"/>
              </a:rPr>
              <a:t>Conversational Agents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8" descr=""/>
          <p:cNvPicPr/>
          <p:nvPr/>
        </p:nvPicPr>
        <p:blipFill>
          <a:blip r:embed="rId1"/>
          <a:stretch/>
        </p:blipFill>
        <p:spPr>
          <a:xfrm>
            <a:off x="0" y="-493920"/>
            <a:ext cx="10076400" cy="6719400"/>
          </a:xfrm>
          <a:prstGeom prst="rect">
            <a:avLst/>
          </a:prstGeom>
          <a:ln>
            <a:noFill/>
          </a:ln>
        </p:spPr>
      </p:pic>
      <p:pic>
        <p:nvPicPr>
          <p:cNvPr id="118" name="Picture 5" descr=""/>
          <p:cNvPicPr/>
          <p:nvPr/>
        </p:nvPicPr>
        <p:blipFill>
          <a:blip r:embed="rId2"/>
          <a:srcRect l="0" t="0" r="0" b="6689"/>
          <a:stretch/>
        </p:blipFill>
        <p:spPr>
          <a:xfrm>
            <a:off x="3657600" y="1126440"/>
            <a:ext cx="2377080" cy="21729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6949440" y="-435960"/>
            <a:ext cx="3047040" cy="253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360" y="-22680"/>
            <a:ext cx="10111680" cy="56916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7686360" y="631800"/>
            <a:ext cx="2425680" cy="229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640080" y="182880"/>
            <a:ext cx="8640360" cy="53751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60" y="3886200"/>
            <a:ext cx="2742840" cy="178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240920" cy="576036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0" y="4480560"/>
            <a:ext cx="6217560" cy="1158120"/>
          </a:xfrm>
          <a:prstGeom prst="rect">
            <a:avLst/>
          </a:prstGeom>
          <a:solidFill>
            <a:srgbClr val="000000">
              <a:alpha val="70000"/>
            </a:srgbClr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150120" y="4712760"/>
            <a:ext cx="6504840" cy="6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Light"/>
              </a:rPr>
              <a:t>Why so hype now?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2209320" y="0"/>
            <a:ext cx="5014080" cy="2834280"/>
          </a:xfrm>
          <a:prstGeom prst="rect">
            <a:avLst/>
          </a:prstGeom>
          <a:ln>
            <a:noFill/>
          </a:ln>
        </p:spPr>
      </p:pic>
      <p:pic>
        <p:nvPicPr>
          <p:cNvPr id="128" name="Picture 2" descr=""/>
          <p:cNvPicPr/>
          <p:nvPr/>
        </p:nvPicPr>
        <p:blipFill>
          <a:blip r:embed="rId2"/>
          <a:stretch/>
        </p:blipFill>
        <p:spPr>
          <a:xfrm>
            <a:off x="4919400" y="2738520"/>
            <a:ext cx="5047200" cy="2838960"/>
          </a:xfrm>
          <a:prstGeom prst="rect">
            <a:avLst/>
          </a:prstGeom>
          <a:ln>
            <a:noFill/>
          </a:ln>
        </p:spPr>
      </p:pic>
      <p:pic>
        <p:nvPicPr>
          <p:cNvPr id="129" name="Picture 2" descr=""/>
          <p:cNvPicPr/>
          <p:nvPr/>
        </p:nvPicPr>
        <p:blipFill>
          <a:blip r:embed="rId3"/>
          <a:stretch/>
        </p:blipFill>
        <p:spPr>
          <a:xfrm>
            <a:off x="182880" y="2614320"/>
            <a:ext cx="3470400" cy="30546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6675120" y="0"/>
            <a:ext cx="3474720" cy="260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360" y="-1080"/>
            <a:ext cx="10109880" cy="567000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7863840" y="0"/>
            <a:ext cx="2194200" cy="119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366120" y="95400"/>
            <a:ext cx="6766200" cy="53906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7033680" y="2827080"/>
            <a:ext cx="2841840" cy="284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2017-04-04T20:35:06Z</dcterms:created>
  <dc:creator/>
  <dc:description/>
  <dc:language>en-US</dc:language>
  <cp:lastModifiedBy/>
  <dcterms:modified xsi:type="dcterms:W3CDTF">2017-04-07T00:13:00Z</dcterms:modified>
  <cp:revision>4</cp:revision>
  <dc:subject/>
  <dc:title/>
</cp:coreProperties>
</file>